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4/1/2026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5D11FB-6E79-B937-721B-E691F0291C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8000" dirty="0"/>
              <a:t>  TP ‘DİJİTAL PAZARLAMA’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E024B78-628E-1314-FB38-4CD5488AC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8941899" cy="1069848"/>
          </a:xfrm>
        </p:spPr>
        <p:txBody>
          <a:bodyPr/>
          <a:lstStyle/>
          <a:p>
            <a:r>
              <a:rPr lang="tr-TR" b="1" dirty="0"/>
              <a:t>            </a:t>
            </a:r>
            <a:r>
              <a:rPr lang="tr-TR" b="1" dirty="0">
                <a:highlight>
                  <a:srgbClr val="FF0000"/>
                </a:highlight>
              </a:rPr>
              <a:t>DOĞRU SATIŞ STRATEJİLERİ SİZİ BAŞARIYA GÖTÜRÜR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B59903F-DD8F-F5E4-3D20-9CB00C411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273420"/>
            <a:ext cx="55150" cy="11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93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{B8063791-1CA9-4B78-8CB7-C9403C383011}TF2ec419c9-97c3-4958-b02a-0886397d33afba3efc92-118a88411763</Template>
  <TotalTime>12</TotalTime>
  <Words>13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Tahta Yazı</vt:lpstr>
      <vt:lpstr>  TP ‘DİJİTAL PAZARLAMA’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3</cp:revision>
  <dcterms:created xsi:type="dcterms:W3CDTF">2026-04-01T16:20:31Z</dcterms:created>
  <dcterms:modified xsi:type="dcterms:W3CDTF">2026-04-01T16:33:28Z</dcterms:modified>
</cp:coreProperties>
</file>